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7"/>
  </p:notesMasterIdLst>
  <p:sldIdLst>
    <p:sldId id="256" r:id="rId3"/>
    <p:sldId id="257" r:id="rId4"/>
    <p:sldId id="258" r:id="rId5"/>
    <p:sldId id="276" r:id="rId6"/>
    <p:sldId id="275" r:id="rId7"/>
    <p:sldId id="274" r:id="rId8"/>
    <p:sldId id="273" r:id="rId9"/>
    <p:sldId id="272" r:id="rId10"/>
    <p:sldId id="271" r:id="rId11"/>
    <p:sldId id="270" r:id="rId12"/>
    <p:sldId id="269" r:id="rId13"/>
    <p:sldId id="268" r:id="rId14"/>
    <p:sldId id="267" r:id="rId15"/>
    <p:sldId id="266" r:id="rId16"/>
    <p:sldId id="265" r:id="rId17"/>
    <p:sldId id="264" r:id="rId18"/>
    <p:sldId id="263" r:id="rId19"/>
    <p:sldId id="262" r:id="rId20"/>
    <p:sldId id="261" r:id="rId21"/>
    <p:sldId id="260" r:id="rId22"/>
    <p:sldId id="259" r:id="rId23"/>
    <p:sldId id="279" r:id="rId24"/>
    <p:sldId id="278" r:id="rId25"/>
    <p:sldId id="277" r:id="rId2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0203" autoAdjust="0"/>
  </p:normalViewPr>
  <p:slideViewPr>
    <p:cSldViewPr snapToGrid="0">
      <p:cViewPr varScale="1">
        <p:scale>
          <a:sx n="51" d="100"/>
          <a:sy n="51" d="100"/>
        </p:scale>
        <p:origin x="1877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3.jpg>
</file>

<file path=ppt/media/image4.jpg>
</file>

<file path=ppt/media/image5.jp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E30EF2-2F1C-44CA-A9E9-886147E3F1B2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F06D1F-3E5D-4670-814A-CDF88BD5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3799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</a:t>
            </a:r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目標 → 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</a:t>
            </a:r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阻礙 → 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</a:t>
            </a:r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努力 → 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</a:t>
            </a:r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結果 → 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 </a:t>
            </a:r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意外 → 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6. </a:t>
            </a:r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轉彎 → 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7. </a:t>
            </a:r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結局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18B529-0CAF-48DA-BCA5-69C36AB7EF9C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61044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https://unsplash.com/photos/black-street-lamp-on-green-grass-field-lFU_9ls5_0w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69784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https://unsplash.com/photos/a-persons-legs-are-covered-in-mud-and-water-iz_HuFCttA8</a:t>
            </a:r>
          </a:p>
          <a:p>
            <a:r>
              <a:rPr lang="zh-TW" altLang="en-US" b="1" dirty="0"/>
              <a:t>儘管如此，我們並沒有放棄。每天下課後，我依舊陪著他，不斷重複基本動作，鼓勵他繼續努力。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49233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https://unsplash.com/photos/silhouette-of-man-wearing-black-cap-zQz_GXVAGOA</a:t>
            </a:r>
          </a:p>
          <a:p>
            <a:r>
              <a:rPr lang="zh-TW" altLang="en-US" b="1" dirty="0"/>
              <a:t>我相信，所有的努力都不會白費，只要堅持，總會有突破點出現。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02616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https://unsplash.com/photos/waving-body-of-water-during-daytime-fbA31kpWZqE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15333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https://unsplash.com/photos/a-bench-in-a-field-tmLmg3BNcW8</a:t>
            </a:r>
          </a:p>
          <a:p>
            <a:r>
              <a:rPr lang="zh-TW" altLang="en-US" b="1" dirty="0"/>
              <a:t>但隨著時間的推移，他的控球能力依然沒有太大進步，使得對方真的想要放棄了。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98144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1" dirty="0"/>
              <a:t>有一天，在訓練的途中，有一顆球突然朝我們飛過來。讓我意外的是，他的反應速度非常快，做出了一個出色的格檔。我瞬間意識到，他或許在守門這一環節有著潛在的天賦，於是我變更了訓練方向。</a:t>
            </a:r>
          </a:p>
          <a:p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86647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https://unsplash.com/photos/assorted-color-lear-hanging-decor-5IHz5WhosQE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76605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https://unsplash.com/photos/a-person-holding-a-light-saber-oZFXuPIMF8E</a:t>
            </a:r>
          </a:p>
          <a:p>
            <a:r>
              <a:rPr lang="zh-TW" altLang="en-US" b="1" dirty="0"/>
              <a:t>這是我沒有預料到的意外，他竟然在守門上表現出非凡的能力。與其繼續堅持控球，我決定改變策略，開始專注於守門和戰術訓練。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91615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https://unsplash.com/photos/funko-superman-in-shallow-focus-6yjAC0-OwkA</a:t>
            </a:r>
          </a:p>
          <a:p>
            <a:r>
              <a:rPr lang="zh-TW" altLang="en-US" b="1" dirty="0"/>
              <a:t>他的身體反應和對場上形勢的預判遠超過一般人。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8724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https://unsplash.com/photos/white-electric-windmills-during-daytime-YoelVcKWmws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5961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https://unsplash.com/photos/man-in-green-and-black-adidas-tank-top-and-black-pants-standing-on-green-grass-field-kXsWoAT41AU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62972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https://unsplash.com/photos/people-watching-soccer-arena-qowyMze7jqg</a:t>
            </a:r>
          </a:p>
          <a:p>
            <a:r>
              <a:rPr lang="zh-TW" altLang="en-US" b="1" dirty="0"/>
              <a:t>我開始鼓勵他放棄成為前鋒的想法，轉而專注於守門員的訓練。我告訴他，足球隊不僅需要射門得分的球員，也需要一個可靠的守門員。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66637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https://unsplash.com/photos/man-jump-about-to-hold-ball-near-net-6dRiUBjRvsM</a:t>
            </a:r>
          </a:p>
          <a:p>
            <a:r>
              <a:rPr lang="zh-TW" altLang="en-US" b="1" dirty="0"/>
              <a:t>這樣的角色能夠拯救球隊。他聽取了我的建議，從此每天在球門前刻苦訓練，越來越專注於提升自己的守門技巧。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58630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https://unsplash.com/photos/a-person-with-the-arms-raised-in-a-field-9mZ6Xwc-n3o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38614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https://unsplash.com/photos/macro-shot-of-seaweeds-ApoYbda6_3Y</a:t>
            </a:r>
          </a:p>
          <a:p>
            <a:r>
              <a:rPr lang="zh-TW" altLang="en-US" b="1" dirty="0"/>
              <a:t>幾個月後，他不僅成為了球隊的守門員，而且表現出了不可思議的穩定性和靈敏度，其才能終於開花結果。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31057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https://unsplash.com/photos/white-brick-wall-4Zaq5xY5M_c</a:t>
            </a:r>
          </a:p>
          <a:p>
            <a:r>
              <a:rPr lang="zh-TW" altLang="en-US" b="1" dirty="0"/>
              <a:t>校隊的比賽裡，他幫助我們守住了無數關鍵球，成為了球隊最可靠的後防力量，成為了我們隊伍中不可或缺的一部分。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01568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https://unsplash.com/photos/timelapse-photo-of-soccer-player-kicking-ball-cuhQcfp3By4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91647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https://unsplash.com/photos/man-holding-shoelaces-HT4y0uWVtn8</a:t>
            </a:r>
          </a:p>
          <a:p>
            <a:r>
              <a:rPr lang="zh-TW" altLang="en-US" b="1" dirty="0"/>
              <a:t>我是學校足球隊的隊長，並且想要讓更多人去體驗足球的樂趣。想要將足球這個運動去給更多不同國家跟各地的人知道。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50294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https://unsplash.com/photos/woman-wearing-blue-denim-jacket-holding-book-jCIMcOpFHig</a:t>
            </a:r>
          </a:p>
          <a:p>
            <a:r>
              <a:rPr lang="zh-TW" altLang="en-US" b="1" dirty="0"/>
              <a:t>有一天，我走在校園裡時，遇到了一個新面孔</a:t>
            </a:r>
            <a:r>
              <a:rPr lang="en-US" altLang="zh-TW" b="1" dirty="0"/>
              <a:t>——</a:t>
            </a:r>
            <a:r>
              <a:rPr lang="zh-TW" altLang="en-US" b="1" dirty="0"/>
              <a:t>一位看起來對足球充滿熱情的學生。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074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https://unsplash.com/photos/silhouette-of-a-person-by-a-glass-window-during-sunset-0UP0SZt1Rl8</a:t>
            </a:r>
          </a:p>
          <a:p>
            <a:r>
              <a:rPr lang="en-US" altLang="zh-TW" dirty="0"/>
              <a:t>https://unsplash.com/photos/selective-color-photography-of-person-portraying-of-being-fragile-tSfuLGojT60</a:t>
            </a:r>
          </a:p>
          <a:p>
            <a:r>
              <a:rPr lang="zh-TW" altLang="en-US" b="1" dirty="0"/>
              <a:t>他走上來告訴我，他想加入足球隊，但一直找不到人願意教他，因為他沒有控球天賦，總是被教他的人謾罵，使得其對自己充滿懷疑。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14720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https://unsplash.com/photos/orange-lighthouse-on-rock-R2bvzUYIdgY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2708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https://unsplash.com/photos/close-up-photo-of-fire-at-nighttime-7qjqQjt7zXQ</a:t>
            </a:r>
          </a:p>
          <a:p>
            <a:r>
              <a:rPr lang="zh-TW" altLang="en-US" b="1" dirty="0"/>
              <a:t>雖然我知道成為一個出色的足球員需要天賦和努力，看到他的熱情，我決定陪他一起努力。我開始在放學後的時間陪他練球，幫助他提高基礎技巧。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26631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https://unsplash.com/photos/a-train-bridge-in-the-fog-on-a-foggy-day-L3PUdR45RTs</a:t>
            </a:r>
          </a:p>
          <a:p>
            <a:r>
              <a:rPr lang="zh-TW" altLang="en-US" b="1" dirty="0"/>
              <a:t>然而，幾個月過去了，他的控球技巧幾乎沒有什麼進步。他似乎無法掌握如何用腳控制球，讓我們都感到有些沮喪。這樣的進度讓他越來越懷疑自己是否真的適合踢足球。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6D1F-3E5D-4670-814A-CDF88BD52E52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35233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00DF42-BF99-419E-AC68-F1DCBF001B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DBDBB7F-24DB-4ED1-9775-506771E437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5BF2F5D-08EB-4ABB-85BB-EA61608D6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BF3D9C4-4DCF-41BE-8A72-C3943355C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A7EA21F-33C6-494A-ABEF-12C741DF8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2300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94894C-C1D8-4469-8657-A763BA88D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9A5E212-4E6D-438B-B483-D1CAB24673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F586CA8-84C7-40CC-881D-BD8DEC72C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0D10532-477C-440C-8238-435E7AD35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E83DEC5-2E4F-46EB-9048-D5E5EBE19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5417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92673D4-93A5-4968-98E8-18723F1DA0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093EC3E-0007-4523-9590-22E406FC02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4A8D2AA-41DA-4442-838A-A55FF78FB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5C245F9-4943-4C26-BA26-367456215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519499-6F62-479E-B3E2-FB9919AF4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24391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E28CB6-71F0-459B-B786-5CAB46C888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7CDB61F-C274-4407-A486-A58FBEE7CB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0F0E8EF-8A88-44D2-AE07-70FD89499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0C8712F-302E-4A38-930D-6E93B5C02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DDE111F-0108-49AB-A8D7-BF9A46F2C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32127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76C21B-26EE-4FE9-B42F-855F3C6E2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49EA33-9E1C-4CBD-ACFE-ED613932C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7838BB8-3FC7-4308-B734-1C4FA116E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5D19A5D-CD1A-4A7B-9090-F131250D6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3CDA99D-DEB6-4BC2-809A-E9B89C6DA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482662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47263-991D-4343-A764-142511925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34B7D57-2AAE-4F3D-848B-DF1EEF34A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10A2FC9-61E3-449F-9D9D-9E97E08C4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EB0A2C4-5607-4B7B-BF42-B6DE4A945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923269E-28E4-475A-AB73-9561666E2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1164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435CF0-3D5C-4168-B6FB-9FC84F47D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A2C4E63-38FE-49D5-9F7F-76050DEA55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4238D98-3048-4B11-A99D-51430B5943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CE37E3C-70BE-4E4F-AD6D-4FF38D527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A0C9558-C8B7-4779-9195-61F5547BC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F3F3610-12EE-45CA-AC76-DAC1F1A65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8692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E3383E-1473-405B-92C6-DBD1492CD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832BF8C-83C5-4FAB-97E0-C114F9A43D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AEBB67F-3002-497D-9826-8CFB86D66F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C88613C-A246-4129-B62E-6E720CD817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E8E16B3-82BE-48F7-9D37-0A4475569D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F715657-5BAF-4F27-A950-82AD6A451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FB93AFF7-1E75-4664-836C-3777CF2DB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A2D11ED-2A47-47A6-8207-60729F482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36582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B46495-CB65-44FF-AA2D-798F1A38D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B512556-80AE-4A5C-AB53-2D84CE7F0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8ABDF0F-77D5-4627-9D57-68FAC3894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A6AB128-D7B6-4650-B93E-D16E21F30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62283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DE66FF9-352E-47A9-AAC7-12AFE4CCB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CA0BEB3-DE6A-48A2-814C-A4EAE9E53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A7B3E4C-9105-4C9D-9A65-D26D9650D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78579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1E2ABD-6EF5-44B5-B66E-71E6557AB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7547123-7252-4485-888D-2463FFF4F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582630A-FD6E-4887-A553-C88881BDBC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CDA27C6-17C8-4697-B43C-AB4803780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E6031E4-07EE-41FB-AE90-7D5540FF8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7907898-818D-4912-8BEA-974E50C6A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5484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2E4F42-A7E9-4430-9F23-7C97D6DFB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69AF925-9B17-4D7F-8740-B9C72B7A4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8D5103E-B0F6-486E-8DCA-2DC6D57C4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BEE4E94-F235-4D15-BF01-BFC2F7322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9146324-48E9-475D-B696-63CABA594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664063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6D9433-2357-47C5-85A4-21BFC69BC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06A146A-3937-46A9-8E65-8A05D46037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6F8A966-8A0E-486B-A3C0-3F063B0059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0EFEB36-FE70-442E-B16B-5BF1B7D86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B601559-53C7-41CB-8D05-D77E41FEB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3F0BF82-345B-4ACE-9846-4D5C5428A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82199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267619-9562-4828-BD73-21468DD48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7BA603-D905-4318-A7B4-71FB24147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08073AF-5274-4890-81C2-0C0835B8F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AE87A8E-B5E3-4A86-9B81-116CB787D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AFCD5DB-F7F0-4B2F-BC74-2D01206FE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89603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DFE1743-2854-435C-A809-1258C5D7CF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9F6CCDC-AA15-4A94-BE1B-AEEB840A15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BE31656-BDC1-4CFA-AFDA-0484A81D2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1C53560-8F4F-4A53-98DC-81740B5F8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7F5BE4C-1128-4278-83C3-68437651A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6434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8BA023-533F-4D2F-8DD9-34BD5F3FD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C99A009-31B5-4286-B8A9-A04A92B55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2ABFF11-5124-4340-98F7-5E064E215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858CB8A-5BDF-4A26-83BA-E24334D9E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02E65CD-7B8D-4431-A44B-B85F74399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288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EF87E6-DD2E-4B31-96C1-E9A0501C6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FBC3D77-61AC-4ABB-810B-BF443EDED8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A9299B8-306B-418F-BE34-0025160F6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EDEAAB7-DCF7-4A91-AEEE-FBCB3053B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953F914-C160-47A0-935C-D42357E80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202F5CA-1A48-4F3E-BC32-B3900AF7D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1728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D12799-0007-46A1-99C1-A99DEB43C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9CEECE2-22B2-44DD-9EA0-2794364C7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727D7CB-01F5-4B07-8023-B54B3E707C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B6DE7AB-EC13-471F-8160-34A64B8FD1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4063E38-020D-4418-9F81-75D0ACA1B9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F471B125-BF16-40BA-87DF-7E46AE347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F370F85-6F2C-447B-922B-A170C14FF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7A9E0921-B394-4381-84CA-EAF840E7C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0627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7FD232-D834-4426-AFAE-843572803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F42A2B6-EB18-41A8-BAEC-E60B59CDB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EC33B02-F6B9-49D2-BB52-E6C6A2A79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1FDE192-3947-4597-888D-949D8653E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7780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03C6E18-57F2-44E4-960F-EABB38A62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AACADB9-765B-4CC8-A7DE-2D6FB7315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13B9CAD-F8E0-4002-BD39-736FA8CD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393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105E13-0CBC-473F-9896-4BF2C896A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7AA795-D59B-447D-BE51-CB78D4C3B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6282D01-E096-483B-9657-67271A7428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25C8434-5378-41DA-8B58-A36A706C5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92BB7FE-1320-4073-A467-604F87EB1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F43FBE6-6DDE-48E0-B094-DC0A1640C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831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B5C68A-0F9E-474C-BA72-B306C02FD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1FDCEB0-534A-4189-8DB0-AA52AE3478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C19B0AF-44CB-4E6E-9791-4041A325C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35B8642-E46D-4404-A3B0-0190063D7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48886-BFC8-4D34-B58F-6725D1FF138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83A9A14-28EB-4245-A07B-DAF208872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00012F9-E186-4BC9-A10D-C0D2071D3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2875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0700C98-BF5F-40CF-95E5-B01063107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5EAEC0D-31A2-4C1B-8BD3-92C3049E73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1FD70A-050C-4D18-AA63-B94CB28B1D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A48886-BFC8-4D34-B58F-6725D1FF138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8ACE49C-3BAB-4452-A243-C7C5A51C69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1BE658A-5EF9-4E0F-839F-0AECC9CB8B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A46DD6-1E43-4CE9-88A4-CC3EB3202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2420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EA2CD3F-17BA-427F-9D9A-CB754FB26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9D3D309-AC2A-404A-BEB2-2F5EC736E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11895B-E56D-4729-8369-AFBCA319D5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350EFB-3D13-4CF9-8065-BE5531506FF5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7D2BBFA-F675-4BEE-A5D8-0EF5687936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5D7D4C-B026-43D1-B6B4-3AEFA4278C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4712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閃電 2">
            <a:extLst>
              <a:ext uri="{FF2B5EF4-FFF2-40B4-BE49-F238E27FC236}">
                <a16:creationId xmlns:a16="http://schemas.microsoft.com/office/drawing/2014/main" id="{6A236C1E-7717-41D6-9723-F0FD6BBD60E1}"/>
              </a:ext>
            </a:extLst>
          </p:cNvPr>
          <p:cNvSpPr/>
          <p:nvPr/>
        </p:nvSpPr>
        <p:spPr>
          <a:xfrm rot="6032719">
            <a:off x="3733799" y="876299"/>
            <a:ext cx="2933700" cy="2714625"/>
          </a:xfrm>
          <a:prstGeom prst="lightningBol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6D94121-19B4-4FA6-A5DA-D43E274351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zh-TW" altLang="en-US" b="1" u="sng" dirty="0">
                <a:solidFill>
                  <a:schemeClr val="bg1"/>
                </a:solidFill>
                <a:latin typeface="Vivaldi" panose="03020602050506090804" pitchFamily="66" charset="0"/>
                <a:ea typeface="微軟正黑體" panose="020B0604030504040204" pitchFamily="34" charset="-120"/>
              </a:rPr>
              <a:t>校園故事</a:t>
            </a:r>
            <a:br>
              <a:rPr lang="en-US" altLang="zh-TW" b="1" u="sng" dirty="0">
                <a:solidFill>
                  <a:schemeClr val="bg1"/>
                </a:solidFill>
                <a:latin typeface="Vivaldi" panose="03020602050506090804" pitchFamily="66" charset="0"/>
                <a:ea typeface="微軟正黑體" panose="020B0604030504040204" pitchFamily="34" charset="-120"/>
              </a:rPr>
            </a:br>
            <a:r>
              <a:rPr lang="en-US" altLang="zh-TW" b="1" u="sng" dirty="0">
                <a:solidFill>
                  <a:schemeClr val="bg1"/>
                </a:solidFill>
                <a:latin typeface="Vivaldi" panose="03020602050506090804" pitchFamily="66" charset="0"/>
                <a:ea typeface="微軟正黑體" panose="020B0604030504040204" pitchFamily="34" charset="-120"/>
              </a:rPr>
              <a:t>(</a:t>
            </a:r>
            <a:r>
              <a:rPr lang="en-US" altLang="zh-TW" b="1" u="sng" dirty="0" err="1">
                <a:solidFill>
                  <a:schemeClr val="bg1"/>
                </a:solidFill>
                <a:latin typeface="Vivaldi" panose="03020602050506090804" pitchFamily="66" charset="0"/>
                <a:ea typeface="微軟正黑體" panose="020B0604030504040204" pitchFamily="34" charset="-120"/>
              </a:rPr>
              <a:t>Animaze</a:t>
            </a:r>
            <a:r>
              <a:rPr lang="en-US" altLang="zh-TW" b="1" u="sng" dirty="0">
                <a:solidFill>
                  <a:schemeClr val="bg1"/>
                </a:solidFill>
                <a:latin typeface="Vivaldi" panose="03020602050506090804" pitchFamily="66" charset="0"/>
                <a:ea typeface="微軟正黑體" panose="020B0604030504040204" pitchFamily="34" charset="-120"/>
              </a:rPr>
              <a:t>)</a:t>
            </a:r>
            <a:endParaRPr lang="zh-TW" altLang="en-US" b="1" u="sng" dirty="0">
              <a:solidFill>
                <a:schemeClr val="bg1"/>
              </a:solidFill>
              <a:latin typeface="Vivaldi" panose="03020602050506090804" pitchFamily="66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94984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2BCFC7-4A86-447E-A2A4-12C474BB1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441741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0636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27138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2000" b="-6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F8117C-315E-4F57-AEF8-384DFE736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2138398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5116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71000" b="-7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47002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D54564-6E4B-4141-8D84-7F2310A77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23644820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72838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15930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EA0F3A-0E21-4400-84E5-84DAB2B5E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6.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1480059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31581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5544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52932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84F7B0-54FF-4D25-B690-A86701D98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675548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72165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1435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A425D59C-9543-46D1-9ECD-26A17CCA7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1. </a:t>
            </a:r>
            <a:r>
              <a:rPr lang="zh-TW" altLang="en-US" sz="6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目標 </a:t>
            </a:r>
          </a:p>
        </p:txBody>
      </p:sp>
    </p:spTree>
    <p:extLst>
      <p:ext uri="{BB962C8B-B14F-4D97-AF65-F5344CB8AC3E}">
        <p14:creationId xmlns:p14="http://schemas.microsoft.com/office/powerpoint/2010/main" val="1268074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1990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7575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流程圖: 人工輸入 5">
            <a:extLst>
              <a:ext uri="{FF2B5EF4-FFF2-40B4-BE49-F238E27FC236}">
                <a16:creationId xmlns:a16="http://schemas.microsoft.com/office/drawing/2014/main" id="{840BADB4-4FB2-4473-B618-0FACD09B558F}"/>
              </a:ext>
            </a:extLst>
          </p:cNvPr>
          <p:cNvSpPr/>
          <p:nvPr/>
        </p:nvSpPr>
        <p:spPr>
          <a:xfrm>
            <a:off x="0" y="2120630"/>
            <a:ext cx="6858000" cy="4737370"/>
          </a:xfrm>
          <a:prstGeom prst="flowChartManualInpu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流程圖: 人工輸入 8">
            <a:extLst>
              <a:ext uri="{FF2B5EF4-FFF2-40B4-BE49-F238E27FC236}">
                <a16:creationId xmlns:a16="http://schemas.microsoft.com/office/drawing/2014/main" id="{6FFAB585-9847-4A19-9A9C-80724E74E904}"/>
              </a:ext>
            </a:extLst>
          </p:cNvPr>
          <p:cNvSpPr/>
          <p:nvPr/>
        </p:nvSpPr>
        <p:spPr>
          <a:xfrm rot="10800000">
            <a:off x="0" y="-1"/>
            <a:ext cx="6858000" cy="3132305"/>
          </a:xfrm>
          <a:prstGeom prst="flowChartManualInpu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E124B8B-E381-4BED-98D7-2A690F8580A9}"/>
              </a:ext>
            </a:extLst>
          </p:cNvPr>
          <p:cNvSpPr/>
          <p:nvPr/>
        </p:nvSpPr>
        <p:spPr>
          <a:xfrm>
            <a:off x="6858000" y="0"/>
            <a:ext cx="5334000" cy="6858000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4780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7CFD5D-C2CD-4F58-9D7B-ADB79B90F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 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2568633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4135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3000" b="-5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9046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801</Words>
  <Application>Microsoft Office PowerPoint</Application>
  <PresentationFormat>寬螢幕</PresentationFormat>
  <Paragraphs>71</Paragraphs>
  <Slides>24</Slides>
  <Notes>24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24</vt:i4>
      </vt:variant>
    </vt:vector>
  </HeadingPairs>
  <TitlesOfParts>
    <vt:vector size="31" baseType="lpstr">
      <vt:lpstr>微軟正黑體</vt:lpstr>
      <vt:lpstr>Arial</vt:lpstr>
      <vt:lpstr>Calibri</vt:lpstr>
      <vt:lpstr>Calibri Light</vt:lpstr>
      <vt:lpstr>Vivaldi</vt:lpstr>
      <vt:lpstr>Office 佈景主題</vt:lpstr>
      <vt:lpstr>1_Office 佈景主題</vt:lpstr>
      <vt:lpstr>校園故事 (Animaze)</vt:lpstr>
      <vt:lpstr>PowerPoint 簡報</vt:lpstr>
      <vt:lpstr>1. 目標 </vt:lpstr>
      <vt:lpstr>PowerPoint 簡報</vt:lpstr>
      <vt:lpstr>PowerPoint 簡報</vt:lpstr>
      <vt:lpstr>PowerPoint 簡報</vt:lpstr>
      <vt:lpstr>2. 阻礙</vt:lpstr>
      <vt:lpstr>PowerPoint 簡報</vt:lpstr>
      <vt:lpstr>PowerPoint 簡報</vt:lpstr>
      <vt:lpstr>3.努力</vt:lpstr>
      <vt:lpstr>PowerPoint 簡報</vt:lpstr>
      <vt:lpstr>PowerPoint 簡報</vt:lpstr>
      <vt:lpstr>4.結果</vt:lpstr>
      <vt:lpstr>PowerPoint 簡報</vt:lpstr>
      <vt:lpstr>PowerPoint 簡報</vt:lpstr>
      <vt:lpstr>5.意外</vt:lpstr>
      <vt:lpstr>PowerPoint 簡報</vt:lpstr>
      <vt:lpstr>PowerPoint 簡報</vt:lpstr>
      <vt:lpstr>6.轉彎</vt:lpstr>
      <vt:lpstr>PowerPoint 簡報</vt:lpstr>
      <vt:lpstr>PowerPoint 簡報</vt:lpstr>
      <vt:lpstr>7.結局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冒險故事 (Animaze)</dc:title>
  <dc:creator>丞頤00957003 王</dc:creator>
  <cp:lastModifiedBy>丞頤00957003 王</cp:lastModifiedBy>
  <cp:revision>7</cp:revision>
  <dcterms:created xsi:type="dcterms:W3CDTF">2024-10-06T15:34:36Z</dcterms:created>
  <dcterms:modified xsi:type="dcterms:W3CDTF">2024-10-12T03:05:02Z</dcterms:modified>
</cp:coreProperties>
</file>

<file path=docProps/thumbnail.jpeg>
</file>